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5" r:id="rId5"/>
    <p:sldId id="266" r:id="rId6"/>
    <p:sldId id="260" r:id="rId7"/>
    <p:sldId id="262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1717"/>
    <a:srgbClr val="0C1332"/>
    <a:srgbClr val="10141A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600" y="4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f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60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387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699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545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751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25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7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7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18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287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8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DCF1CA-E527-424E-BBCB-BDFCB629AAAE}" type="datetimeFigureOut">
              <a:rPr lang="en-US" smtClean="0"/>
              <a:t>12/28/2022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1AFF1-8878-4331-A25C-9924BF81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taplana.be/en/dictionary/internet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computer-engineering-science-tech-wallpaper-bjlej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background-technology-pattern-3199325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oplematters.in/article/tech-and-touch/technology-alone-isnt-enough-19062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8" y="285750"/>
            <a:ext cx="11382103" cy="6286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6400" l="10000" r="90000">
                        <a14:foregroundMark x1="46341" y1="87200" x2="46341" y2="87200"/>
                        <a14:foregroundMark x1="46341" y1="87200" x2="46341" y2="87200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525" y="-65491"/>
            <a:ext cx="11354525" cy="692349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725359" y="3252639"/>
            <a:ext cx="5031565" cy="2308324"/>
          </a:xfrm>
          <a:prstGeom prst="rect">
            <a:avLst/>
          </a:prstGeom>
          <a:noFill/>
        </p:spPr>
        <p:txBody>
          <a:bodyPr wrap="square" lIns="91440" tIns="45720" rIns="91440" bIns="45720" anchor="b">
            <a:spAutoFit/>
          </a:bodyPr>
          <a:lstStyle/>
          <a:p>
            <a:pPr algn="ctr"/>
            <a:r>
              <a:rPr lang="en-US" sz="4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  <a:innerShdw blurRad="114300">
                    <a:prstClr val="black"/>
                  </a:innerShdw>
                </a:effectLst>
                <a:latin typeface="Bahnschrift Light Condensed" panose="020B0502040204020203" pitchFamily="34" charset="0"/>
              </a:rPr>
              <a:t>Road maps for computer science fields </a:t>
            </a:r>
          </a:p>
        </p:txBody>
      </p:sp>
    </p:spTree>
    <p:extLst>
      <p:ext uri="{BB962C8B-B14F-4D97-AF65-F5344CB8AC3E}">
        <p14:creationId xmlns:p14="http://schemas.microsoft.com/office/powerpoint/2010/main" val="3964709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45"/>
          <a:stretch/>
        </p:blipFill>
        <p:spPr>
          <a:xfrm>
            <a:off x="-14514" y="1306287"/>
            <a:ext cx="4622318" cy="446325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59131" y="0"/>
            <a:ext cx="7584196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53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numCol="2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38433" y="572477"/>
            <a:ext cx="4916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Project participants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738433" y="1613723"/>
            <a:ext cx="4790837" cy="41558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Mostafa </a:t>
            </a:r>
            <a:r>
              <a:rPr lang="en-US" sz="36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Wael</a:t>
            </a:r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         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Ibrahim Sayed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Seif</a:t>
            </a:r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 Mohamed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Nouran</a:t>
            </a:r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 Amr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Basmala</a:t>
            </a:r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 </a:t>
            </a:r>
            <a:r>
              <a:rPr lang="en-US" sz="36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Ehab</a:t>
            </a:r>
            <a:r>
              <a:rPr lang="en-US" sz="3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 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0862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  <a:p>
            <a:r>
              <a:rPr lang="en-US" dirty="0"/>
              <a:t>    </a:t>
            </a:r>
            <a:endParaRPr lang="en-US" sz="2400" dirty="0">
              <a:latin typeface="Bahnschrift Light Condensed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C683C3-3A9F-41A4-8BEF-846F481ED650}"/>
              </a:ext>
            </a:extLst>
          </p:cNvPr>
          <p:cNvSpPr/>
          <p:nvPr/>
        </p:nvSpPr>
        <p:spPr>
          <a:xfrm>
            <a:off x="1138237" y="390525"/>
            <a:ext cx="10196513" cy="5838825"/>
          </a:xfrm>
          <a:prstGeom prst="rect">
            <a:avLst/>
          </a:prstGeom>
          <a:blipFill dpi="0" rotWithShape="1">
            <a:blip r:embed="rId2">
              <a:alphaModFix amt="48000"/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EF125D-F42F-49D7-8030-FCBC2499ABE7}"/>
              </a:ext>
            </a:extLst>
          </p:cNvPr>
          <p:cNvSpPr/>
          <p:nvPr/>
        </p:nvSpPr>
        <p:spPr>
          <a:xfrm>
            <a:off x="466725" y="276225"/>
            <a:ext cx="11515725" cy="63912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chemeClr val="bg2"/>
                </a:solidFill>
                <a:latin typeface="Agency FB" panose="020B0503020202020204" pitchFamily="34" charset="0"/>
              </a:rPr>
              <a:t>Introduction</a:t>
            </a:r>
          </a:p>
          <a:p>
            <a:endParaRPr lang="en-US" sz="2800" dirty="0">
              <a:solidFill>
                <a:schemeClr val="bg2"/>
              </a:solidFill>
              <a:latin typeface="Agency FB" panose="020B0503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 Light Condensed" panose="020B0502040204020203" pitchFamily="34" charset="0"/>
              </a:rPr>
              <a:t>Technology has become an integral part of our lives. It has made our lives easier, faster, and more efficient.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 Light Condensed" panose="020B0502040204020203" pitchFamily="34" charset="0"/>
              </a:rPr>
              <a:t> it has enabled us to do things that were once impossible.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 Light Condensed" panose="020B0502040204020203" pitchFamily="34" charset="0"/>
              </a:rPr>
              <a:t> we continuously deal with technology in our daily life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 Light Condensed" panose="020B0502040204020203" pitchFamily="34" charset="0"/>
              </a:rPr>
              <a:t>technology allows students to access educational materials from anywhere in the world and improved the self-study ability in students</a:t>
            </a:r>
          </a:p>
        </p:txBody>
      </p:sp>
    </p:spTree>
    <p:extLst>
      <p:ext uri="{BB962C8B-B14F-4D97-AF65-F5344CB8AC3E}">
        <p14:creationId xmlns:p14="http://schemas.microsoft.com/office/powerpoint/2010/main" val="3310427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F83EF70-FCA5-4D6D-8292-CBFCC6022F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0EE274-FDA4-4BC1-B7D7-3309DCC4B03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3000"/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6B10D0-4714-4359-A444-F24305B7F0E6}"/>
              </a:ext>
            </a:extLst>
          </p:cNvPr>
          <p:cNvSpPr/>
          <p:nvPr/>
        </p:nvSpPr>
        <p:spPr>
          <a:xfrm>
            <a:off x="277791" y="347241"/>
            <a:ext cx="11914209" cy="6215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 Light Condensed" panose="020B0502040204020203" pitchFamily="34" charset="0"/>
              </a:rPr>
              <a:t>Nowadays People are eager to learn more about technology in order to stay up to date with the latest advancements. from the basics of how to use a computer to the complexities of coding and programming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 Light Condensed" panose="020B0502040204020203" pitchFamily="34" charset="0"/>
              </a:rPr>
              <a:t>Their passion pushes them to learn more about computers and technology ,They are curious about how computers work and how they can be used to solve problems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hnschrift Light Condensed" panose="020B0502040204020203" pitchFamily="34" charset="0"/>
              </a:rPr>
              <a:t>Well, you must be asking why they are especially interested in learning computer science and programming.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Bahnschrift Light Condensed" panose="020B0502040204020203" pitchFamily="34" charset="0"/>
              </a:rPr>
              <a:t>it is an exciting and challenging field that offers a wide range of opportunities  and many different tracks and careers   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latin typeface="Bahnschrift Light Condensed" panose="020B050204020402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latin typeface="Bahnschrift Light Condensed" panose="020B0502040204020203" pitchFamily="34" charset="0"/>
              </a:rPr>
              <a:t>People like programming because it allows them to create something from nothing. It is a creative and rewarding activity that can be used to solve problems, create new products, and make the world a better place. Programming also provides a great way to learn new skills and gain knowledge about technology.</a:t>
            </a:r>
          </a:p>
          <a:p>
            <a:endParaRPr lang="en-US" sz="2400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295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7732A2-E454-435D-B540-ACAB47C05F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B234A-D23A-4615-A6CB-042BBB74DE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1000"/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300B83-6461-48FA-9155-820FFE14D266}"/>
              </a:ext>
            </a:extLst>
          </p:cNvPr>
          <p:cNvSpPr/>
          <p:nvPr/>
        </p:nvSpPr>
        <p:spPr>
          <a:xfrm>
            <a:off x="243069" y="324091"/>
            <a:ext cx="11655706" cy="62271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latin typeface="Agency FB" panose="020B0503020202020204" pitchFamily="34" charset="0"/>
              </a:rPr>
              <a:t>Can I learn more about computer science and programming by myself?</a:t>
            </a:r>
          </a:p>
          <a:p>
            <a:r>
              <a:rPr lang="en-US" sz="2800" dirty="0">
                <a:latin typeface="Agency FB" panose="020B0503020202020204" pitchFamily="34" charset="0"/>
              </a:rPr>
              <a:t>Yes it is now possible  There are many online resources available to help you learn computer science and </a:t>
            </a:r>
            <a:r>
              <a:rPr lang="en-US" sz="2800" dirty="0" err="1">
                <a:latin typeface="Agency FB" panose="020B0503020202020204" pitchFamily="34" charset="0"/>
              </a:rPr>
              <a:t>programmings</a:t>
            </a:r>
            <a:r>
              <a:rPr lang="en-US" sz="2800" dirty="0">
                <a:latin typeface="Agency FB" panose="020B0503020202020204" pitchFamily="34" charset="0"/>
              </a:rPr>
              <a:t>, such as online tutorials, books, and online courses. Additionally, there are many online communities and forums where you can ask questions and get help from experienced programmers.</a:t>
            </a:r>
          </a:p>
          <a:p>
            <a:endParaRPr lang="en-US" sz="2800" dirty="0">
              <a:latin typeface="Agency FB" panose="020B0503020202020204" pitchFamily="34" charset="0"/>
            </a:endParaRPr>
          </a:p>
          <a:p>
            <a:endParaRPr lang="en-US" sz="2800" dirty="0">
              <a:latin typeface="Agency FB" panose="020B0503020202020204" pitchFamily="34" charset="0"/>
            </a:endParaRPr>
          </a:p>
          <a:p>
            <a:r>
              <a:rPr lang="en-US" sz="2800" dirty="0">
                <a:latin typeface="Agency FB" panose="020B0503020202020204" pitchFamily="34" charset="0"/>
              </a:rPr>
              <a:t>And that is our website main idea </a:t>
            </a:r>
          </a:p>
          <a:p>
            <a:r>
              <a:rPr lang="en-US" sz="2800" dirty="0">
                <a:latin typeface="Agency FB" panose="020B0503020202020204" pitchFamily="34" charset="0"/>
              </a:rPr>
              <a:t>Making it easy to learn more about computer science and its fields </a:t>
            </a:r>
          </a:p>
        </p:txBody>
      </p:sp>
    </p:spTree>
    <p:extLst>
      <p:ext uri="{BB962C8B-B14F-4D97-AF65-F5344CB8AC3E}">
        <p14:creationId xmlns:p14="http://schemas.microsoft.com/office/powerpoint/2010/main" val="2138919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3200" dirty="0">
              <a:latin typeface="Agency FB" panose="020B0503020202020204" pitchFamily="34" charset="0"/>
            </a:endParaRPr>
          </a:p>
          <a:p>
            <a:r>
              <a:rPr lang="en-US" sz="3600" dirty="0">
                <a:latin typeface="Agency FB" panose="020B0503020202020204" pitchFamily="34" charset="0"/>
              </a:rPr>
              <a:t>  </a:t>
            </a:r>
          </a:p>
          <a:p>
            <a:r>
              <a:rPr lang="en-US" sz="3200" dirty="0">
                <a:latin typeface="Agency FB" panose="020B0503020202020204" pitchFamily="34" charset="0"/>
              </a:rPr>
              <a:t> 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0F0536-0763-4770-BE18-8524E83337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alphaModFix amt="41000"/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AF2F9E-49DA-416F-8AC8-F8A7CF409798}"/>
              </a:ext>
            </a:extLst>
          </p:cNvPr>
          <p:cNvSpPr/>
          <p:nvPr/>
        </p:nvSpPr>
        <p:spPr>
          <a:xfrm>
            <a:off x="295154" y="329879"/>
            <a:ext cx="11601691" cy="61982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Agency FB" panose="020B0503020202020204" pitchFamily="34" charset="0"/>
              </a:rPr>
              <a:t>What does the website provide?</a:t>
            </a:r>
            <a:endParaRPr lang="en-US" sz="2800" dirty="0">
              <a:latin typeface="Agency FB" panose="020B05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Agency FB" panose="020B05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Agency FB" panose="020B05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gency FB" panose="020B0503020202020204" pitchFamily="34" charset="0"/>
              </a:rPr>
              <a:t>Our website provides a great resource for people who want to learn more about computer science and help them become more knowledgeable about its related fields and related </a:t>
            </a:r>
            <a:r>
              <a:rPr lang="en-US" sz="2800" dirty="0" err="1">
                <a:latin typeface="Agency FB" panose="020B0503020202020204" pitchFamily="34" charset="0"/>
              </a:rPr>
              <a:t>carrers</a:t>
            </a:r>
            <a:endParaRPr lang="en-US" sz="2800" dirty="0">
              <a:latin typeface="Agency FB" panose="020B05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Agency FB" panose="020B05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Agency FB" panose="020B05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Bahnschrift Light Condensed" panose="020B0502040204020203" pitchFamily="34" charset="0"/>
              </a:rPr>
              <a:t>It also provides a road map for beginners to help them to be on the right track and keeps them focused on their goals</a:t>
            </a:r>
          </a:p>
          <a:p>
            <a:br>
              <a:rPr lang="en-US" sz="3200" dirty="0"/>
            </a:br>
            <a:endParaRPr lang="en-US" sz="32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90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501322"/>
            <a:ext cx="10058400" cy="4974193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" y="175759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A quick glimpse of our website</a:t>
            </a:r>
          </a:p>
        </p:txBody>
      </p:sp>
    </p:spTree>
    <p:extLst>
      <p:ext uri="{BB962C8B-B14F-4D97-AF65-F5344CB8AC3E}">
        <p14:creationId xmlns:p14="http://schemas.microsoft.com/office/powerpoint/2010/main" val="832576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2766218"/>
            <a:ext cx="8509322" cy="1325563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Now we can go to the site to give it a full look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251D23B-6D29-4802-88ED-F6F7F7DA03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626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0798" y="317225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We hope you find this website useful and informative. </a:t>
            </a:r>
            <a:b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</a:br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  <a:t>Thank you</a:t>
            </a:r>
            <a:b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gency FB" panose="020B0503020202020204" pitchFamily="34" charset="0"/>
              </a:rPr>
            </a:br>
            <a:endParaRPr lang="en-US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237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417</Words>
  <Application>Microsoft Office PowerPoint</Application>
  <PresentationFormat>Widescreen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Agency FB</vt:lpstr>
      <vt:lpstr>Arial</vt:lpstr>
      <vt:lpstr>Bahnschrift Light Condensed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quick glimpse of our website</vt:lpstr>
      <vt:lpstr>Now we can go to the site to give it a full look </vt:lpstr>
      <vt:lpstr>We hope you find this website useful and informative.  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maps for computer science filleds</dc:title>
  <dc:creator>nourann.vom</dc:creator>
  <cp:lastModifiedBy>nouran amr</cp:lastModifiedBy>
  <cp:revision>35</cp:revision>
  <dcterms:created xsi:type="dcterms:W3CDTF">2022-12-28T11:14:53Z</dcterms:created>
  <dcterms:modified xsi:type="dcterms:W3CDTF">2022-12-28T22:41:30Z</dcterms:modified>
</cp:coreProperties>
</file>

<file path=docProps/thumbnail.jpeg>
</file>